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63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54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60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12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69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70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81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6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0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2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0E40-1C3E-44E3-A350-0721A1BD3CAD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C0652-53AC-4B71-91E2-5FE29A0AD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8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48264" y="54868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19529" y="3933056"/>
            <a:ext cx="169870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2070" y="2888940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18295" y="5229200"/>
            <a:ext cx="0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5" y="3962782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34295" y="288894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210287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45836" y="5282347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2939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Policy and Strategy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4033" y="1127363"/>
            <a:ext cx="157949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Library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Legal department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Directors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96766" y="1109590"/>
            <a:ext cx="157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07768" y="973278"/>
            <a:ext cx="157949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Establish working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Implementation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Timeline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Approval from key committees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Definition of ownership of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Assigning roles and responsibilities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Definition of research 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Policies aligned</a:t>
            </a: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65935" y="4265984"/>
            <a:ext cx="1579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Staff expertise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Good overview of RDM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Publications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Guidance</a:t>
            </a:r>
          </a:p>
          <a:p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08472" y="1330630"/>
            <a:ext cx="1579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|Library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Rector, Vice Rector, Dean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Researchers (individuals)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Administrators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Units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96765" y="3140968"/>
            <a:ext cx="1579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 mandates (e.g., OA) and obligations and examples – ‘negative’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Rewards – ‘positive’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Education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Support infrastructure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79912" y="1270031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Coordinating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Guidance (researchers, administrators)</a:t>
            </a: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01310" y="5475456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Making policy – time, extra persons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Implementing policy – Communication (web, flyers); infrastructure; training (for new job, content for researchers)</a:t>
            </a:r>
          </a:p>
        </p:txBody>
      </p:sp>
    </p:spTree>
    <p:extLst>
      <p:ext uri="{BB962C8B-B14F-4D97-AF65-F5344CB8AC3E}">
        <p14:creationId xmlns:p14="http://schemas.microsoft.com/office/powerpoint/2010/main" val="141989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71344" y="557137"/>
            <a:ext cx="12180" cy="467206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48264" y="54868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971344" y="2969250"/>
            <a:ext cx="1734711" cy="105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20072" y="3943592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18295" y="5229200"/>
            <a:ext cx="0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4" y="2998282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81033" y="3962782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301208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45836" y="5230246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3371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Managing Active Data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033" y="1206606"/>
            <a:ext cx="157949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TUE, 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DANS/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SURF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 (maintenance, infrastructure, broker)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F&amp;C procurement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Special research communities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3969" y="1227568"/>
            <a:ext cx="1579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Project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Rewards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79136" y="1192909"/>
            <a:ext cx="1579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‘</a:t>
            </a:r>
            <a:r>
              <a:rPr lang="en-GB" sz="1200" dirty="0" err="1" smtClean="0">
                <a:solidFill>
                  <a:schemeClr val="tx2"/>
                </a:solidFill>
              </a:rPr>
              <a:t>byy</a:t>
            </a:r>
            <a:r>
              <a:rPr lang="en-GB" sz="1200" dirty="0" smtClean="0">
                <a:solidFill>
                  <a:schemeClr val="tx2"/>
                </a:solidFill>
              </a:rPr>
              <a:t>’ 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Helpdesk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R&amp;D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Support customers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7635" y="3343355"/>
            <a:ext cx="17424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Admin (contracts, quotes, leads)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Staff (development, support, communications)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Managers (IT, project)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Infrastructure (hardware, software)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8472" y="1330630"/>
            <a:ext cx="1579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Producers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Managers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CGUS?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Misc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1270031"/>
            <a:ext cx="1440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Share across borders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Ease of access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Remote access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Persistent/</a:t>
            </a:r>
            <a:r>
              <a:rPr lang="en-GB" sz="1200" dirty="0" err="1" smtClean="0">
                <a:solidFill>
                  <a:schemeClr val="tx2"/>
                </a:solidFill>
              </a:rPr>
              <a:t>Std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Discipline specific processing, analysis and visualisation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Prepare for LTP (document, standardise)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Improve RDM, link with tools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Comply with guidelines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Prevent data loss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Control data access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2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5776" y="547593"/>
            <a:ext cx="8280920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99648" y="547593"/>
            <a:ext cx="36791" cy="468160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3524" y="3933056"/>
            <a:ext cx="173471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3220" y="1844824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55776" y="5238989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18295" y="5229200"/>
            <a:ext cx="0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5" y="3928491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08177" y="1840281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7733" y="5378496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03538" y="5378263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616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Training, guidance and support (Group 1)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033" y="1206606"/>
            <a:ext cx="15794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Trained support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Strategic sponsor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IT, IP, ethics, legal, Research Coordination Office, Researchers, Library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Publishers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Archives</a:t>
            </a: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37452" y="883440"/>
            <a:ext cx="157949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Definition and ownership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 smtClean="0">
                <a:solidFill>
                  <a:schemeClr val="tx2"/>
                </a:solidFill>
              </a:rPr>
              <a:t>Sensibilisation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Establish contact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Inventory of researchers’ needs (survey)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Setting up task 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Establish roadmap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Online presence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Workshops for researchers and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Assessment and follow up action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3524" y="4192549"/>
            <a:ext cx="181613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2"/>
                </a:solidFill>
              </a:rPr>
              <a:t>Trained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2"/>
                </a:solidFill>
              </a:rPr>
              <a:t>Active 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2"/>
                </a:solidFill>
              </a:rPr>
              <a:t>Workflows and procedures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2"/>
                </a:solidFill>
              </a:rPr>
              <a:t>Documentation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2"/>
                </a:solidFill>
              </a:rPr>
              <a:t>Online presence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Strategic sponsors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36439" y="1314486"/>
            <a:ext cx="15794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 </a:t>
            </a:r>
            <a:r>
              <a:rPr lang="en-GB" sz="1200" dirty="0" err="1" smtClean="0">
                <a:solidFill>
                  <a:schemeClr val="tx2"/>
                </a:solidFill>
              </a:rPr>
              <a:t>Dept</a:t>
            </a: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IP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Active 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Archives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Other universities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Liaison librarians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support / development managers</a:t>
            </a: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98215" y="1226729"/>
            <a:ext cx="14401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Ease of publication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Improved visibility and profile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Time saved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Money saved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Funding success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Efficiency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Improved impact/influence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Intelligence about university research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Risk reduction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Policy, legal requirements compliance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Better protection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Repository</a:t>
            </a: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68302" y="5360730"/>
            <a:ext cx="2253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Storage 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Staff time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200" dirty="0" smtClean="0">
                <a:solidFill>
                  <a:schemeClr val="tx2"/>
                </a:solidFill>
              </a:rPr>
              <a:t>Selection/preparation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200" dirty="0" smtClean="0">
                <a:solidFill>
                  <a:schemeClr val="tx2"/>
                </a:solidFill>
              </a:rPr>
              <a:t>Preservation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200" dirty="0" smtClean="0">
                <a:solidFill>
                  <a:schemeClr val="tx2"/>
                </a:solidFill>
              </a:rPr>
              <a:t>Admin and </a:t>
            </a:r>
            <a:r>
              <a:rPr lang="en-GB" sz="1200" dirty="0" err="1" smtClean="0">
                <a:solidFill>
                  <a:schemeClr val="tx2"/>
                </a:solidFill>
              </a:rPr>
              <a:t>comms</a:t>
            </a: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81742" y="2209613"/>
            <a:ext cx="17075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committees/council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Website, newsletter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Email signature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Welcome package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Course in educational programmes (research integrity, ethics)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Personal development plans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coordination officers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SLACK, Research Gate, Google Scholar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9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8280920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983525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31412" y="544420"/>
            <a:ext cx="36004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07904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0072" y="548680"/>
            <a:ext cx="0" cy="468052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83524" y="3933056"/>
            <a:ext cx="173471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03220" y="2252633"/>
            <a:ext cx="1764196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5536" y="5229200"/>
            <a:ext cx="828092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18295" y="5229200"/>
            <a:ext cx="0" cy="12241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9552" y="557137"/>
            <a:ext cx="135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Partners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0715" y="554084"/>
            <a:ext cx="14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Activities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47660" y="571872"/>
            <a:ext cx="1400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Value Proposition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81" y="56027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Relationships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8472" y="560276"/>
            <a:ext cx="156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Customer Segments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08225" y="3928491"/>
            <a:ext cx="152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Key Resour</a:t>
            </a:r>
            <a:r>
              <a:rPr lang="en-GB" dirty="0">
                <a:solidFill>
                  <a:schemeClr val="tx2"/>
                </a:solidFill>
              </a:rPr>
              <a:t>c</a:t>
            </a:r>
            <a:r>
              <a:rPr lang="en-GB" dirty="0" smtClean="0">
                <a:solidFill>
                  <a:schemeClr val="tx2"/>
                </a:solidFill>
              </a:rPr>
              <a:t>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4051" y="2179967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Channels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9552" y="5174280"/>
            <a:ext cx="161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Cost Structures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45836" y="5282347"/>
            <a:ext cx="180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Revenue Streams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48652"/>
            <a:ext cx="616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tx2"/>
                </a:solidFill>
              </a:rPr>
              <a:t>Training, guidance and support (Group 2)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033" y="1206606"/>
            <a:ext cx="15794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Funders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Publishers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Discipline specialists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Liaison libraries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Legal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Ethics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Political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Repositories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Other institutions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Star scientists</a:t>
            </a:r>
          </a:p>
          <a:p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37942" y="1071900"/>
            <a:ext cx="15794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Online courses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Best practices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Workshops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 for information professionals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Awareness raising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Policy changes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Lobbying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Face to face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PhD &amp; Masters courses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3524" y="4192549"/>
            <a:ext cx="1816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 toolkits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DMP templates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Checklists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Contact point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8472" y="1330630"/>
            <a:ext cx="1579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Information Professionals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Library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Industry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Legal experts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Graduate Research Office</a:t>
            </a:r>
          </a:p>
          <a:p>
            <a:r>
              <a:rPr lang="en-GB" sz="1200" dirty="0" smtClean="0">
                <a:solidFill>
                  <a:schemeClr val="tx2"/>
                </a:solidFill>
              </a:rPr>
              <a:t>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1270031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Local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Legal advice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Awareness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6696" y="5539046"/>
            <a:ext cx="2253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1-2 full time coordinators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Existing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Many hours in the beginning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Negotiate external costs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41358" y="5287163"/>
            <a:ext cx="19307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Translation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Expertise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Maintenance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Single point contact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Group institutions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76099" y="2420025"/>
            <a:ext cx="18161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Personal communication; existing 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University journals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Institute managers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Research managers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Social media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Mandatory courses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Welcome courses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1 page brochure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Incentives, checklist of benefits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Email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Homepage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21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536e841-cd56-4005-911d-b94ea658e6f1">XXPDCT5YA6HM-29-48</_dlc_DocId>
    <_dlc_DocIdUrl xmlns="d536e841-cd56-4005-911d-b94ea658e6f1">
      <Url>https://dcc3.sharepoint.com/_layouts/DocIdRedir.aspx?ID=XXPDCT5YA6HM-29-48</Url>
      <Description>XXPDCT5YA6HM-29-48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6BAF70723D147A00263EFDC48153E" ma:contentTypeVersion="0" ma:contentTypeDescription="Create a new document." ma:contentTypeScope="" ma:versionID="32b6ab65e3457dece18b4332946b150b">
  <xsd:schema xmlns:xsd="http://www.w3.org/2001/XMLSchema" xmlns:xs="http://www.w3.org/2001/XMLSchema" xmlns:p="http://schemas.microsoft.com/office/2006/metadata/properties" xmlns:ns2="d536e841-cd56-4005-911d-b94ea658e6f1" targetNamespace="http://schemas.microsoft.com/office/2006/metadata/properties" ma:root="true" ma:fieldsID="1b1a5a979d467fab5b5b20e2d43ce3db" ns2:_="">
    <xsd:import namespace="d536e841-cd56-4005-911d-b94ea658e6f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6e841-cd56-4005-911d-b94ea658e6f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F0162D-01CD-4BE0-B7C7-B422D08749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23ABB8-B0EE-498D-AE75-B6940EAEFAE2}">
  <ds:schemaRefs>
    <ds:schemaRef ds:uri="http://purl.org/dc/elements/1.1/"/>
    <ds:schemaRef ds:uri="http://purl.org/dc/terms/"/>
    <ds:schemaRef ds:uri="d536e841-cd56-4005-911d-b94ea658e6f1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96D116D-4362-490F-90DF-9C5EB29B0C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6e841-cd56-4005-911d-b94ea658e6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8F54D89-B99A-49AE-A596-FB581F920D7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594</Words>
  <Application>Microsoft Office PowerPoint</Application>
  <PresentationFormat>On-screen Show (4:3)</PresentationFormat>
  <Paragraphs>242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jd162a</dc:creator>
  <cp:lastModifiedBy>jd162a</cp:lastModifiedBy>
  <cp:revision>30</cp:revision>
  <dcterms:created xsi:type="dcterms:W3CDTF">2015-03-19T15:17:04Z</dcterms:created>
  <dcterms:modified xsi:type="dcterms:W3CDTF">2016-02-25T16:18:43Z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0x0101007156BAF70723D147A00263EFDC48153E</vt:lpwstr>
  </property>
  <property fmtid="{D5CDD505-2E9C-101B-9397-08002B2CF9AE}" pid="3" name="_dlc_DocIdItemGuid">
    <vt:lpwstr>ceeddd57-c602-408c-9425-63e5174841df</vt:lpwstr>
  </property>
</Properties>
</file>